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7A145614-BC0C-483E-89F1-52788D416E1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C6BFEF-F10A-42EE-94CC-A143CC0DB66B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5614-BC0C-483E-89F1-52788D416E1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FEF-F10A-42EE-94CC-A143CC0DB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5614-BC0C-483E-89F1-52788D416E1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FEF-F10A-42EE-94CC-A143CC0DB66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145614-BC0C-483E-89F1-52788D416E1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C6BFEF-F10A-42EE-94CC-A143CC0DB66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5614-BC0C-483E-89F1-52788D416E1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C6BFEF-F10A-42EE-94CC-A143CC0DB66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A145614-BC0C-483E-89F1-52788D416E1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C6BFEF-F10A-42EE-94CC-A143CC0DB66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A145614-BC0C-483E-89F1-52788D416E1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DC6BFEF-F10A-42EE-94CC-A143CC0DB66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5614-BC0C-483E-89F1-52788D416E1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C6BFEF-F10A-42EE-94CC-A143CC0DB66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5614-BC0C-483E-89F1-52788D416E1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C6BFEF-F10A-42EE-94CC-A143CC0DB6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A145614-BC0C-483E-89F1-52788D416E1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C6BFEF-F10A-42EE-94CC-A143CC0DB66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7A145614-BC0C-483E-89F1-52788D416E1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0DC6BFEF-F10A-42EE-94CC-A143CC0DB66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7A145614-BC0C-483E-89F1-52788D416E1F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0DC6BFEF-F10A-42EE-94CC-A143CC0DB6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1031240"/>
          </a:xfrm>
        </p:spPr>
        <p:txBody>
          <a:bodyPr>
            <a:normAutofit/>
          </a:bodyPr>
          <a:lstStyle/>
          <a:p>
            <a:r>
              <a:rPr lang="en-US" dirty="0" smtClean="0"/>
              <a:t>If what you see is what you hear…repeat after me!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7" name="Picture 3" descr="C:\Users\chaos\AppData\Local\Microsoft\Windows\Temporary Internet Files\Content.IE5\NFAPBPN9\MC9001871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61048"/>
            <a:ext cx="3161901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haos\AppData\Local\Microsoft\Windows\Temporary Internet Files\Content.IE5\IN0XMGHZ\MC900326734[1].wm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14" r="-1"/>
          <a:stretch/>
        </p:blipFill>
        <p:spPr bwMode="auto">
          <a:xfrm>
            <a:off x="7269513" y="3895653"/>
            <a:ext cx="1260600" cy="2661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haos\AppData\Local\Microsoft\Windows\Temporary Internet Files\Content.IE5\NFAPBPN9\MC90043386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895653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908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sz="20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吃菜</a:t>
            </a:r>
            <a:endParaRPr lang="en-US" altLang="zh-CN" sz="20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what you see is what you hear…repeat after me!</a:t>
            </a:r>
          </a:p>
        </p:txBody>
      </p:sp>
    </p:spTree>
    <p:extLst>
      <p:ext uri="{BB962C8B-B14F-4D97-AF65-F5344CB8AC3E}">
        <p14:creationId xmlns:p14="http://schemas.microsoft.com/office/powerpoint/2010/main" val="1702346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sz="20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好菜</a:t>
            </a:r>
            <a:endParaRPr lang="en-US" altLang="zh-CN" sz="20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what you see is what you hear…repeat after me!</a:t>
            </a:r>
          </a:p>
        </p:txBody>
      </p:sp>
    </p:spTree>
    <p:extLst>
      <p:ext uri="{BB962C8B-B14F-4D97-AF65-F5344CB8AC3E}">
        <p14:creationId xmlns:p14="http://schemas.microsoft.com/office/powerpoint/2010/main" val="3629594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sz="20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好湯</a:t>
            </a:r>
            <a:endParaRPr lang="en-US" altLang="zh-CN" sz="20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what you see is what you hear…repeat after me!</a:t>
            </a:r>
          </a:p>
        </p:txBody>
      </p:sp>
    </p:spTree>
    <p:extLst>
      <p:ext uri="{BB962C8B-B14F-4D97-AF65-F5344CB8AC3E}">
        <p14:creationId xmlns:p14="http://schemas.microsoft.com/office/powerpoint/2010/main" val="3120370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sz="20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好渴</a:t>
            </a:r>
            <a:endParaRPr lang="en-US" altLang="zh-CN" sz="20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what you see is what you hear…repeat after me!</a:t>
            </a:r>
          </a:p>
        </p:txBody>
      </p:sp>
    </p:spTree>
    <p:extLst>
      <p:ext uri="{BB962C8B-B14F-4D97-AF65-F5344CB8AC3E}">
        <p14:creationId xmlns:p14="http://schemas.microsoft.com/office/powerpoint/2010/main" val="3047024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sz="20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好餓</a:t>
            </a:r>
            <a:endParaRPr lang="en-US" altLang="zh-CN" sz="20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what you see is what you hear…repeat after me!</a:t>
            </a:r>
          </a:p>
        </p:txBody>
      </p:sp>
    </p:spTree>
    <p:extLst>
      <p:ext uri="{BB962C8B-B14F-4D97-AF65-F5344CB8AC3E}">
        <p14:creationId xmlns:p14="http://schemas.microsoft.com/office/powerpoint/2010/main" val="193152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sz="20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吃</a:t>
            </a:r>
            <a:endParaRPr lang="en-US" altLang="zh-CN" sz="20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what you see is what you hear…repeat after me!</a:t>
            </a:r>
          </a:p>
        </p:txBody>
      </p:sp>
    </p:spTree>
    <p:extLst>
      <p:ext uri="{BB962C8B-B14F-4D97-AF65-F5344CB8AC3E}">
        <p14:creationId xmlns:p14="http://schemas.microsoft.com/office/powerpoint/2010/main" val="312274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sz="20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喝</a:t>
            </a:r>
            <a:endParaRPr lang="en-US" altLang="zh-CN" sz="20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what you see is what you hear…repeat after me!</a:t>
            </a:r>
          </a:p>
        </p:txBody>
      </p:sp>
    </p:spTree>
    <p:extLst>
      <p:ext uri="{BB962C8B-B14F-4D97-AF65-F5344CB8AC3E}">
        <p14:creationId xmlns:p14="http://schemas.microsoft.com/office/powerpoint/2010/main" val="58503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sz="20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吃飯</a:t>
            </a:r>
            <a:endParaRPr lang="en-US" altLang="zh-CN" sz="20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what you see is what you hear…repeat after me!</a:t>
            </a:r>
          </a:p>
        </p:txBody>
      </p:sp>
    </p:spTree>
    <p:extLst>
      <p:ext uri="{BB962C8B-B14F-4D97-AF65-F5344CB8AC3E}">
        <p14:creationId xmlns:p14="http://schemas.microsoft.com/office/powerpoint/2010/main" val="294079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sz="20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喝茶</a:t>
            </a:r>
            <a:endParaRPr lang="en-US" altLang="zh-CN" sz="20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what you see is what you hear…repeat after me!</a:t>
            </a:r>
          </a:p>
        </p:txBody>
      </p:sp>
    </p:spTree>
    <p:extLst>
      <p:ext uri="{BB962C8B-B14F-4D97-AF65-F5344CB8AC3E}">
        <p14:creationId xmlns:p14="http://schemas.microsoft.com/office/powerpoint/2010/main" val="2423227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sz="20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菜</a:t>
            </a:r>
            <a:endParaRPr lang="en-US" altLang="zh-CN" sz="20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what you see is what you hear…repeat after me!</a:t>
            </a:r>
          </a:p>
        </p:txBody>
      </p:sp>
    </p:spTree>
    <p:extLst>
      <p:ext uri="{BB962C8B-B14F-4D97-AF65-F5344CB8AC3E}">
        <p14:creationId xmlns:p14="http://schemas.microsoft.com/office/powerpoint/2010/main" val="2314651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sz="20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我餓</a:t>
            </a:r>
            <a:endParaRPr lang="en-US" altLang="zh-CN" sz="20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what you see is what you hear…repeat after me!</a:t>
            </a:r>
          </a:p>
        </p:txBody>
      </p:sp>
    </p:spTree>
    <p:extLst>
      <p:ext uri="{BB962C8B-B14F-4D97-AF65-F5344CB8AC3E}">
        <p14:creationId xmlns:p14="http://schemas.microsoft.com/office/powerpoint/2010/main" val="2929168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sz="20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好吃</a:t>
            </a:r>
            <a:endParaRPr lang="en-US" altLang="zh-CN" sz="20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what you see is what you hear…repeat after me!</a:t>
            </a:r>
          </a:p>
        </p:txBody>
      </p:sp>
    </p:spTree>
    <p:extLst>
      <p:ext uri="{BB962C8B-B14F-4D97-AF65-F5344CB8AC3E}">
        <p14:creationId xmlns:p14="http://schemas.microsoft.com/office/powerpoint/2010/main" val="3479538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sz="20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飯菜</a:t>
            </a:r>
            <a:endParaRPr lang="en-US" altLang="zh-CN" sz="20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what you see is what you hear…repeat after me!</a:t>
            </a:r>
          </a:p>
        </p:txBody>
      </p:sp>
    </p:spTree>
    <p:extLst>
      <p:ext uri="{BB962C8B-B14F-4D97-AF65-F5344CB8AC3E}">
        <p14:creationId xmlns:p14="http://schemas.microsoft.com/office/powerpoint/2010/main" val="2797290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7</TotalTime>
  <Words>177</Words>
  <Application>Microsoft Office PowerPoint</Application>
  <PresentationFormat>On-screen Show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BlackTie</vt:lpstr>
      <vt:lpstr>If what you see is what you hear…repeat after me! </vt:lpstr>
      <vt:lpstr>If what you see is what you hear…repeat after me!</vt:lpstr>
      <vt:lpstr>If what you see is what you hear…repeat after me!</vt:lpstr>
      <vt:lpstr>If what you see is what you hear…repeat after me!</vt:lpstr>
      <vt:lpstr>If what you see is what you hear…repeat after me!</vt:lpstr>
      <vt:lpstr>If what you see is what you hear…repeat after me!</vt:lpstr>
      <vt:lpstr>If what you see is what you hear…repeat after me!</vt:lpstr>
      <vt:lpstr>If what you see is what you hear…repeat after me!</vt:lpstr>
      <vt:lpstr>If what you see is what you hear…repeat after me!</vt:lpstr>
      <vt:lpstr>If what you see is what you hear…repeat after me!</vt:lpstr>
      <vt:lpstr>If what you see is what you hear…repeat after me!</vt:lpstr>
      <vt:lpstr>If what you see is what you hear…repeat after me!</vt:lpstr>
      <vt:lpstr>If what you see is what you hear…repeat after me!</vt:lpstr>
      <vt:lpstr>If what you see is what you hear…repeat after me!</vt:lpstr>
    </vt:vector>
  </TitlesOfParts>
  <Company>New Trier High School District 203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what you see is what you hear…repeat after me! </dc:title>
  <dc:creator>bueller</dc:creator>
  <cp:lastModifiedBy>bueller</cp:lastModifiedBy>
  <cp:revision>1</cp:revision>
  <dcterms:created xsi:type="dcterms:W3CDTF">2012-08-02T10:37:54Z</dcterms:created>
  <dcterms:modified xsi:type="dcterms:W3CDTF">2012-08-02T10:45:27Z</dcterms:modified>
</cp:coreProperties>
</file>